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  <p:sldId id="257" r:id="rId4"/>
  </p:sldIdLst>
  <p:sldSz cx="12192000" cy="6858000"/>
  <p:notesSz cx="12192000" cy="6858000"/>
  <p:defaultTextStyle>
    <a:defPPr>
      <a:defRPr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 /><Relationship Id="rId6" Type="http://schemas.openxmlformats.org/officeDocument/2006/relationships/tableStyles" Target="tableStyles.xml" /><Relationship Id="rId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8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4" name="Footer Placehold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3" name="Footer Placeholder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7117D7-71E9-944D-BA60-003CE667903A}" type="datetimeFigureOut">
              <a:rPr/>
              <a:t/>
            </a:fld>
            <a:endParaRPr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782BBF-9080-8240-A4B6-B19028EB82E9}" type="slidenum">
              <a:rPr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Picture 1" hidden="0"/>
          <p:cNvPicPr>
            <a:picLocks noChangeAspect="1"/>
          </p:cNvPicPr>
          <p:nvPr isPhoto="0" userDrawn="0"/>
        </p:nvPicPr>
        <p:blipFill>
          <a:blip r:embed="rId2"/>
          <a:srcRect l="0" t="-1" r="0" b="46696"/>
          <a:stretch/>
        </p:blipFill>
        <p:spPr bwMode="auto">
          <a:xfrm>
            <a:off x="388970" y="1"/>
            <a:ext cx="10960818" cy="4381993"/>
          </a:xfrm>
          <a:prstGeom prst="rect">
            <a:avLst/>
          </a:prstGeom>
        </p:spPr>
      </p:pic>
      <p:sp>
        <p:nvSpPr>
          <p:cNvPr id="3" name="Title 4" hidden="0"/>
          <p:cNvSpPr txBox="1"/>
          <p:nvPr isPhoto="0" userDrawn="0"/>
        </p:nvSpPr>
        <p:spPr bwMode="auto">
          <a:xfrm flipH="0" flipV="0">
            <a:off x="3224149" y="4381993"/>
            <a:ext cx="6727383" cy="514386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>
                <a:solidFill>
                  <a:schemeClr val="bg2">
                    <a:lumMod val="75000"/>
                  </a:schemeClr>
                </a:solidFill>
              </a:rPr>
              <a:t>2025 Election Auditor Proposal</a:t>
            </a:r>
            <a:endParaRPr lang="en-US" sz="3200">
              <a:solidFill>
                <a:schemeClr val="bg2">
                  <a:lumMod val="75000"/>
                </a:schemeClr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080084" y="3873750"/>
          <a:ext cx="6031832" cy="828040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1452785"/>
                <a:gridCol w="2662015"/>
                <a:gridCol w="1917032"/>
              </a:tblGrid>
              <a:tr h="380999"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200"/>
                        <a:t>Years as Auditor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/>
                        <a:t>Position</a:t>
                      </a:r>
                      <a:endParaRPr/>
                    </a:p>
                    <a:p>
                      <a:pPr>
                        <a:defRPr/>
                      </a:pP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en-US" sz="1200"/>
                        <a:t>Previous Position</a:t>
                      </a:r>
                      <a:endParaRPr lang="en-US" sz="1200"/>
                    </a:p>
                  </a:txBody>
                  <a:tcPr/>
                </a:tc>
              </a:tr>
              <a:tr h="370839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sv-SE" sz="1200"/>
                        <a:t>11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sv-SE" sz="1200"/>
                        <a:t>Suggesting</a:t>
                      </a:r>
                      <a:r>
                        <a:rPr lang="sv-SE" sz="1200"/>
                        <a:t> re-</a:t>
                      </a:r>
                      <a:r>
                        <a:rPr lang="sv-SE" sz="1200"/>
                        <a:t>election</a:t>
                      </a:r>
                      <a:r>
                        <a:rPr lang="sv-SE" sz="1200"/>
                        <a:t> as </a:t>
                      </a:r>
                      <a:r>
                        <a:rPr lang="sv-SE" sz="1200"/>
                        <a:t>Auditor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/>
                        <a:t>Auditor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4" hidden="0"/>
          <p:cNvSpPr txBox="1"/>
          <p:nvPr isPhoto="0" userDrawn="0"/>
        </p:nvSpPr>
        <p:spPr bwMode="auto">
          <a:xfrm>
            <a:off x="3671730" y="2377282"/>
            <a:ext cx="5157945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/>
              <a:t>Capital Certified Public Accountants</a:t>
            </a:r>
            <a:endParaRPr lang="en-US" sz="2400" b="1">
              <a:highlight>
                <a:srgbClr val="FFFFFF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怡氧/7.1.1.0</Application>
  <DocSecurity>0</DocSecurity>
  <PresentationFormat>Widescreen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Election Committee Proposal</dc:title>
  <dc:subject/>
  <dc:creator>Felicia Lindoff</dc:creator>
  <cp:keywords/>
  <dc:description/>
  <dc:identifier/>
  <dc:language/>
  <cp:lastModifiedBy>Johan</cp:lastModifiedBy>
  <cp:revision>11</cp:revision>
  <dcterms:created xsi:type="dcterms:W3CDTF">2024-04-14T05:13:33Z</dcterms:created>
  <dcterms:modified xsi:type="dcterms:W3CDTF">2025-04-16T02:50:33Z</dcterms:modified>
  <cp:category/>
  <cp:contentStatus/>
  <cp:version/>
</cp:coreProperties>
</file>