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3" r:id="rId2"/>
    <p:sldId id="314" r:id="rId3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70"/>
  </p:normalViewPr>
  <p:slideViewPr>
    <p:cSldViewPr snapToGrid="0">
      <p:cViewPr varScale="1">
        <p:scale>
          <a:sx n="109" d="100"/>
          <a:sy n="109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A7E12-FCA2-73D3-E319-F556C23C3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625B5-A471-53D1-FB44-3EAD3F09A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729F4-3F30-43C8-6C37-FEC06BBC0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E99AA-FBC8-0142-09FB-0C84449B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C9416-5899-D654-9B70-CA6F66455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79726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C4BCC-44EC-77C4-9A02-2EC3A6E87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C2EDB-66C3-C3E7-F976-45ADD1FC3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7744F-D56E-9035-03F9-D123F9F9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D3F9E-0F43-5FBF-A34F-2E088C40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25A98-F6A2-9213-3BDB-883B6BF31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24804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ADCB4B-87F1-F6A5-9972-5CB1E2C1A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CD3B6-A945-0B70-2B7A-BF6D80258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A2117-2B00-5EDD-EAAD-1A2F4EB0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83F38-D53B-22E5-331C-2D3311BE5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ECD27-0322-9E78-7A80-569D7ABC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453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9E84-0326-B818-FB74-8C1109A81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973CA-9FFB-C33B-4734-B83C7CEDD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20D26-E2C2-69AB-32FF-CD272665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65530-C56B-0008-41CF-9D9D09B15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BF13E-D3AB-857E-D11D-5978F3B46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146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A5D1C-4187-C5B1-AA10-4111B6EB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9F716-178E-4722-BAAD-87CC5ABD6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51A56-3105-A168-086B-8EB87A3CC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EEF6F-DE94-4532-0646-D85949DD7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066D4-C35F-6F88-8762-8DA3623D4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3958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FEC92-04E1-9933-4E37-C989E847D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E1F52-DBE5-2F34-F0E7-365218C57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7E8FD-358E-128E-EA2A-EB08743F2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1CE8F-9428-76D3-DC69-1222DCA1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7D29A-946C-C873-7433-0DE40EDC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AC4D8-A874-C7CE-BE6A-FBD853263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99384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7455C-3D9F-EB0F-AD41-E229756B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53180-D5C6-0F83-F2A8-A76F32ED7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AAE75C-21DC-644F-5A23-750ECF743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6FBD3C-452B-6E0C-6D47-CEF928A12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C1FD40-DC2C-5E3F-1256-E335CBD2F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293827-27E7-9693-7757-5C0F26DA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E73C2B-C1FC-1697-38C2-F7A1F6FC0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43383B-6EC4-F876-6AF5-486AB071F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57897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0323B-558B-3F03-BCE9-0C512FDC2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579E4D-1E55-6DA0-C6F0-EE086C8DC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9D72F6-501F-C1FF-DDC7-658CCF8A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34200-B1E4-6613-8134-BBD348C6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8320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1200CC-2652-0CA1-6B90-374DA02F1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A2A20E-C239-FC09-FBCC-260F83F1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0BA31-B855-F2C8-AE34-93588728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401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59B0-89D5-0314-6F91-057C5B681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802DC-4418-2861-8FBE-E13D0713D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93D3C-DEBB-BC15-81AB-67C7FD373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C16E0-5D9B-30CE-1987-E0FF3A27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9B42A-04E3-25D0-BAB9-CF8C239B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1FF15-8D49-3DDD-33D6-B8648EE7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3851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22C77-DD40-20AD-7FE0-C388B1D07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52AD6-0807-C89E-DC1A-D4BD40AE1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7FAB80-3834-00CE-616A-A5E96B9EA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2FB7D-2813-563B-697F-BBCF3B21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E46C9-8798-C777-9160-A4B5C716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11A59-E7F3-91CE-3C73-8E3E8653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1861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2CC24-F808-02DB-DA1F-A6E0B205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B9E4E-F8F3-F9E4-6208-2B67045E4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BFBF3-B046-25D5-0507-CA3CB05A8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117D7-71E9-944D-BA60-003CE667903A}" type="datetimeFigureOut">
              <a:rPr lang="en-CN" smtClean="0"/>
              <a:t>2024/4/26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B2B1C-6E69-EBE6-DC9D-ECFA4F593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D4109-7D02-CDB8-FDE2-B95BA6F8CE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82BBF-9080-8240-A4B6-B19028EB82E9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1688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640F3FA-7613-12DF-53FF-F46333B331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46696"/>
          <a:stretch/>
        </p:blipFill>
        <p:spPr>
          <a:xfrm>
            <a:off x="388970" y="1"/>
            <a:ext cx="10960818" cy="4381993"/>
          </a:xfrm>
          <a:prstGeom prst="rect">
            <a:avLst/>
          </a:prstGeom>
        </p:spPr>
      </p:pic>
      <p:sp>
        <p:nvSpPr>
          <p:cNvPr id="3" name="Title 4">
            <a:extLst>
              <a:ext uri="{FF2B5EF4-FFF2-40B4-BE49-F238E27FC236}">
                <a16:creationId xmlns:a16="http://schemas.microsoft.com/office/drawing/2014/main" id="{324EF131-8D3F-200E-6927-FC6FE8242475}"/>
              </a:ext>
            </a:extLst>
          </p:cNvPr>
          <p:cNvSpPr txBox="1">
            <a:spLocks/>
          </p:cNvSpPr>
          <p:nvPr/>
        </p:nvSpPr>
        <p:spPr>
          <a:xfrm>
            <a:off x="3224150" y="4381994"/>
            <a:ext cx="5290458" cy="5355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2024 Election Auditor Proposal</a:t>
            </a:r>
            <a:endParaRPr lang="en-US" sz="3200" dirty="0">
              <a:solidFill>
                <a:schemeClr val="bg2">
                  <a:lumMod val="75000"/>
                </a:schemeClr>
              </a:solidFill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0069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D6D079-D5FD-CA5C-B3FB-AA633D7D5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40499"/>
              </p:ext>
            </p:extLst>
          </p:nvPr>
        </p:nvGraphicFramePr>
        <p:xfrm>
          <a:off x="3080084" y="3873750"/>
          <a:ext cx="6031832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2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200" dirty="0"/>
                        <a:t>Years as Auditor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Position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Previous Position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err="1"/>
                        <a:t>Suggesting</a:t>
                      </a:r>
                      <a:r>
                        <a:rPr lang="sv-SE" sz="1200" dirty="0"/>
                        <a:t> re-</a:t>
                      </a:r>
                      <a:r>
                        <a:rPr lang="sv-SE" sz="1200" dirty="0" err="1"/>
                        <a:t>election</a:t>
                      </a:r>
                      <a:r>
                        <a:rPr lang="sv-SE" sz="1200" dirty="0"/>
                        <a:t> as </a:t>
                      </a:r>
                      <a:r>
                        <a:rPr lang="sv-SE" sz="1200" dirty="0" err="1"/>
                        <a:t>Auditor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Auditor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itle 4">
            <a:extLst>
              <a:ext uri="{FF2B5EF4-FFF2-40B4-BE49-F238E27FC236}">
                <a16:creationId xmlns:a16="http://schemas.microsoft.com/office/drawing/2014/main" id="{8889D6B7-676B-8302-2885-AF79B89AD1BA}"/>
              </a:ext>
            </a:extLst>
          </p:cNvPr>
          <p:cNvSpPr txBox="1">
            <a:spLocks/>
          </p:cNvSpPr>
          <p:nvPr/>
        </p:nvSpPr>
        <p:spPr>
          <a:xfrm>
            <a:off x="3671730" y="2377282"/>
            <a:ext cx="5157945" cy="4247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Capital Certified Public Accountants</a:t>
            </a:r>
            <a:endParaRPr lang="en-US" sz="2400" b="1" dirty="0">
              <a:highlight>
                <a:srgbClr val="FF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76859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20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Election Committee Proposal</dc:title>
  <dc:creator>Felicia Lindoff</dc:creator>
  <cp:lastModifiedBy>Anita Cassmer Bergstedt</cp:lastModifiedBy>
  <cp:revision>10</cp:revision>
  <dcterms:created xsi:type="dcterms:W3CDTF">2024-04-14T05:13:33Z</dcterms:created>
  <dcterms:modified xsi:type="dcterms:W3CDTF">2024-04-26T07:14:33Z</dcterms:modified>
</cp:coreProperties>
</file>